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3FC18-F02D-5214-F3CF-ECEDAAA11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5B1FD-04B6-9516-CCC3-6E4760AB2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A6FBD-E2B3-E953-731A-9FDB0D82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59061-37DE-5738-D8C9-520EFD62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9A157-C927-6F9D-0D8C-977877F5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130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E589D-B7C1-E867-22EC-6B752D12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8555D5-9FA6-4FED-AF4F-5D1E558D4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5C59E-0C99-F0AA-7719-237B9DEF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25BE-B53C-0983-0989-5C42BF6F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A3DB2-94F0-1E47-2EBC-1A8CD40D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649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04AB6-F4DB-ABF1-336A-2226710AA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9181CC-7644-2382-9592-0614DB1B1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FA18F-A4A5-FF55-6B6D-E4E6CD09A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A507B-9A23-C965-C324-B9F632BB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7A582-12A9-0991-1AD2-67D26BF3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162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A2E9A-8733-A7C3-E03D-79800E10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09F9-3BE8-180C-C12A-406ADC74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7E3A1-49C4-8250-F22C-3EB19B1F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ACFE-3F3A-42FA-EE8F-B6038466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1A0CE-4AE2-1B07-F791-A6EDD740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085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7C38-BF75-BE94-E411-5F2DE9AD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5CBB9-66A2-05DF-03B6-6C216C820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ED13C-86B1-B760-174A-FD6C20A9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3E58E-A3F1-2945-DB1E-3927F451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D93C-CBBD-351A-471A-2AC4D76B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6572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E183-6490-E376-1108-6B557D6C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0456D-0980-3812-EF7C-2D013456D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D8A61-245B-2B70-1771-047B2EC13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F55A4-8379-66E3-8F1C-B3AA2FD7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8A625-AED5-72D3-F251-E93DE62D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3FC9-6D76-2436-D533-47E50869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3083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1D1E-77DB-90A0-D2B0-067C40046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E9210-9BFE-6D62-A277-BC5CEB876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ED127-EE5C-35CA-4418-5C76A9F02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7AB38-0435-E36C-3268-F9F7B8D75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9AAA6-0585-D3A4-E76D-35C23511E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798DC4-E367-E261-18BA-8DE9DA9A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741CF-F42B-E91A-9588-BECBF94B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61EF97-5AFD-59EF-B175-AA13DA45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260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1E278-4C48-5D45-795C-360EB7772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6ED6AE-0BAE-6077-F312-CF0BD719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12B02-77A5-0E50-862A-EBF2D4805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75B80-B8EF-7305-E0A9-C255782C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0234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81C9D-CEA9-1F7E-5AF9-CC61C233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FA85E-6CA1-585E-DD48-673E52CB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4BC8B-5D21-A545-E61B-04B6E645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884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D84D-0D20-AF19-034F-0135B7B6E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28B4A-8F57-F192-5434-DC774B76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9110-042E-99E4-31D4-404C6BB49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C0275-2C67-58A6-50FD-88C4E610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4518B-40D9-959D-D18A-054A6868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85D54-D438-3787-F5AA-CD33BA6D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846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106B-363A-77F9-D474-55015FCD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AA3739-398F-6187-86A6-A2C78FBFB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918BE-D988-72CF-9E30-F3B26DD1B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5CCE8-9AC9-8298-CEAE-90A6ABAF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FE8F4-9CE6-D1B4-5C01-3BC25650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E0FD3-D353-993D-D3D6-1DBDA160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315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14F48-4855-5464-CBDD-0D09CB3A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20E57-4FF9-D7C4-8139-1A04D8AC2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9297C-CBEB-92FB-BDA5-176414CAF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548F1-D277-6BC6-3973-CDAB11494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322B-05A3-EB70-5633-87E9375D2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91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1E03338-93B9-4004-996A-318588F2B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ar-AE" dirty="0"/>
              <a:t>واجب منزلي </a:t>
            </a:r>
            <a:endParaRPr lang="en-A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2FD9D3-12B9-459B-A4FA-8CBCF73A23E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564" y="2099673"/>
            <a:ext cx="1724891" cy="7356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7E40CA-2BAB-4E21-ADF9-8BA09AA86823}"/>
              </a:ext>
            </a:extLst>
          </p:cNvPr>
          <p:cNvSpPr txBox="1"/>
          <p:nvPr/>
        </p:nvSpPr>
        <p:spPr>
          <a:xfrm>
            <a:off x="3048953" y="324433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1800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عرض فيديو يوضح فيها الطالب أهمية ارتداء </a:t>
            </a:r>
            <a:r>
              <a:rPr lang="ar-AE" sz="1800" b="1" kern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قفاز الحماية أثناء  </a:t>
            </a:r>
            <a:r>
              <a:rPr lang="ar-AE" sz="1800" b="1" kern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العمل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83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واجب منزلي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السلامة في استخدام المعدات اليدوية والكهربائية</dc:title>
  <dc:creator>ABDELRAHMAN MOHAMED ABDELAZIZ</dc:creator>
  <cp:lastModifiedBy>MEEAD AHMED OBAID ALTENEIJI</cp:lastModifiedBy>
  <cp:revision>4</cp:revision>
  <dcterms:created xsi:type="dcterms:W3CDTF">2024-03-30T10:16:31Z</dcterms:created>
  <dcterms:modified xsi:type="dcterms:W3CDTF">2024-04-02T06:24:02Z</dcterms:modified>
</cp:coreProperties>
</file>